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3AAE-D9A4-45B2-A3C0-08E0BB4ED19D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1598F-6CC9-4B57-BAF4-904128B7D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38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3AAE-D9A4-45B2-A3C0-08E0BB4ED19D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1598F-6CC9-4B57-BAF4-904128B7D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502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3AAE-D9A4-45B2-A3C0-08E0BB4ED19D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1598F-6CC9-4B57-BAF4-904128B7D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894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3AAE-D9A4-45B2-A3C0-08E0BB4ED19D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1598F-6CC9-4B57-BAF4-904128B7D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14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3AAE-D9A4-45B2-A3C0-08E0BB4ED19D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1598F-6CC9-4B57-BAF4-904128B7D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031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3AAE-D9A4-45B2-A3C0-08E0BB4ED19D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1598F-6CC9-4B57-BAF4-904128B7D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85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3AAE-D9A4-45B2-A3C0-08E0BB4ED19D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1598F-6CC9-4B57-BAF4-904128B7D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094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3AAE-D9A4-45B2-A3C0-08E0BB4ED19D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1598F-6CC9-4B57-BAF4-904128B7D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554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3AAE-D9A4-45B2-A3C0-08E0BB4ED19D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1598F-6CC9-4B57-BAF4-904128B7D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948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3AAE-D9A4-45B2-A3C0-08E0BB4ED19D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1598F-6CC9-4B57-BAF4-904128B7D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713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3AAE-D9A4-45B2-A3C0-08E0BB4ED19D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1598F-6CC9-4B57-BAF4-904128B7D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256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53AAE-D9A4-45B2-A3C0-08E0BB4ED19D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1598F-6CC9-4B57-BAF4-904128B7D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192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37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723592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Now the curse of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sin  Has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no hold on me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Whom the Son sets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free  Oh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is free indeed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死亡的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诅咒  失去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了权柄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因神子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解救  我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得着自由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Bridge-2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343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936028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Now my debt is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paid   It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is paid in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full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By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the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precious blood  That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my Jesus spilled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如今我罪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债  全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已得清偿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受清洗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洁净  因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主流宝血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Bridge-1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742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1111519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Now the curse of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sin  Has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no hold on me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Whom the Son sets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free  Oh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is free indeed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死亡的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诅咒  失去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了权柄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因神子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解救  我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得着自由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Bridge-2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23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1231592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Oh that rugged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cross my salvation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Where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Your love poured out over me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哦 牢旧的十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架 是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我的救恩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祢的爱在那为我而浇灌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Chorus-1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616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723591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Now my soul cries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out   hallelujah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Praise and </a:t>
            </a: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honour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unto Thee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现我灵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呼喊  哈利路亚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赞美尊荣归于祢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Chorus-2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851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852900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See the stone is rolled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away  Behold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the empty tomb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Hallelujah God be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praised  He's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risen from the grave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眼看墓石挪移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开  探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眼只见墓已空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哈利路亚颂赞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主  祂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已从死里复活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4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988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880610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Oh that rugged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cross my salvation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Where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Your love poured out over me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哦 牢旧的十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架 是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我的救恩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祢的爱在那为我而浇灌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Chorus-1(end)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373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982210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Now my soul cries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out   hallelujah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Praise and </a:t>
            </a: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honour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unto Thee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现我灵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呼喊  哈利路亚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赞美尊荣归于祢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Chorus-2(end)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888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760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825192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Man of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sorrows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Lamb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of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God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By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His own betrayed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The sin of man and wrath of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God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Has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been on Jesus laid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忧痛人子神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羔羊，遭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背叛受罪苦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众人的罪神的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怒，都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由主担当背负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1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418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831272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Silent as He stood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accused   Beaten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mocked and scorned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Bowing to the Father's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will   He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took a crown of thorns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无罪被告不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答辩 独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受唾骂与鞭笞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顺服天父的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旨意 祂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戴荆棘的冠冕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542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880610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Oh that rugged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cross my salvation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Where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Your love poured out over me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哦 牢旧的十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架 是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我的救恩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祢的爱在那为我而浇灌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Chorus-1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57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1111519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Now my soul cries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out   hallelujah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Praise and </a:t>
            </a: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honour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unto Thee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现我灵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呼喊  哈利路亚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赞美尊荣归于祢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Chorus-2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742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655781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Sent of heaven God's own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Son  To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purchase and redeem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And reconcile the very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ones  Who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nailed Him to that tree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从天受遣神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独子  来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至此赎罪债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放下己心并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宽恕  将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祂钉十架之人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3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696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908319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Oh that rugged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cross my salvation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Where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Your love poured out over me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哦 牢旧的十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架 是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我的救恩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祢的爱在那为我而浇灌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Chorus-1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394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936028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Now my soul cries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out   hallelujah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Praise and </a:t>
            </a: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honour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unto Thee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现我灵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呼喊  哈利路亚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赞美尊荣归于祢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Chorus-2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714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991446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Now my debt is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paid   It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is paid in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full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By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the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precious blood  That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my Jesus spilled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如今我罪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债  全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已得清偿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受清洗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洁净  因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1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主流宝血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1E1C11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Bridge-1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412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530</Words>
  <Application>Microsoft Office PowerPoint</Application>
  <PresentationFormat>宽屏</PresentationFormat>
  <Paragraphs>96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GB18030 Bitmap</vt:lpstr>
      <vt:lpstr>等线</vt:lpstr>
      <vt:lpstr>等线 Light</vt:lpstr>
      <vt:lpstr>黑体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 Runzi</dc:creator>
  <cp:lastModifiedBy>He Runzi</cp:lastModifiedBy>
  <cp:revision>2</cp:revision>
  <dcterms:created xsi:type="dcterms:W3CDTF">2018-07-24T01:42:31Z</dcterms:created>
  <dcterms:modified xsi:type="dcterms:W3CDTF">2018-07-24T01:43:20Z</dcterms:modified>
</cp:coreProperties>
</file>